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709" r:id="rId2"/>
    <p:sldMasterId id="2147483721" r:id="rId3"/>
  </p:sldMasterIdLst>
  <p:notesMasterIdLst>
    <p:notesMasterId r:id="rId14"/>
  </p:notesMasterIdLst>
  <p:sldIdLst>
    <p:sldId id="2142534054" r:id="rId4"/>
    <p:sldId id="2142534052" r:id="rId5"/>
    <p:sldId id="2142534053" r:id="rId6"/>
    <p:sldId id="146329" r:id="rId7"/>
    <p:sldId id="146223" r:id="rId8"/>
    <p:sldId id="146330" r:id="rId9"/>
    <p:sldId id="2142534057" r:id="rId10"/>
    <p:sldId id="552" r:id="rId11"/>
    <p:sldId id="101900" r:id="rId12"/>
    <p:sldId id="214253405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C00"/>
    <a:srgbClr val="941100"/>
    <a:srgbClr val="00FA00"/>
    <a:srgbClr val="F796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8962"/>
    <p:restoredTop sz="70944"/>
  </p:normalViewPr>
  <p:slideViewPr>
    <p:cSldViewPr>
      <p:cViewPr>
        <p:scale>
          <a:sx n="60" d="100"/>
          <a:sy n="60" d="100"/>
        </p:scale>
        <p:origin x="581" y="298"/>
      </p:cViewPr>
      <p:guideLst/>
    </p:cSldViewPr>
  </p:slideViewPr>
  <p:outlineViewPr>
    <p:cViewPr>
      <p:scale>
        <a:sx n="33" d="100"/>
        <a:sy n="33" d="100"/>
      </p:scale>
      <p:origin x="0" y="-360"/>
    </p:cViewPr>
  </p:outlineViewPr>
  <p:notesTextViewPr>
    <p:cViewPr>
      <p:scale>
        <a:sx n="90" d="100"/>
        <a:sy n="90" d="100"/>
      </p:scale>
      <p:origin x="0" y="0"/>
    </p:cViewPr>
  </p:notesTextViewPr>
  <p:sorterViewPr>
    <p:cViewPr>
      <p:scale>
        <a:sx n="41" d="100"/>
        <a:sy n="41" d="100"/>
      </p:scale>
      <p:origin x="0" y="0"/>
    </p:cViewPr>
  </p:sorterViewPr>
  <p:gridSpacing cx="57150" cy="5715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96D624-04E7-254B-B281-06B519C4503B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8050A-9116-CF4B-B6A2-91FDD847D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7274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Alexander Calder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A8050A-9116-CF4B-B6A2-91FDD847D24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1987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owls were designed by Raymond Kaskey and cast in aluminum.</a:t>
            </a:r>
            <a:br>
              <a:rPr lang="en-US" dirty="0"/>
            </a:b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sculpture is pale green, resembling weathered copper.</a:t>
            </a:r>
            <a:br>
              <a:rPr lang="en-US" dirty="0"/>
            </a:b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symbolizes knowledge and wisdom, fitting for a library.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10183A-5978-F24E-AAD6-D8DE2A87941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96203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Justin Suarez, Peregrine Falcon,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1708 W. Chicago Ave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Collin Van Der Sluijs, 1006 South Michigan Ave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10183A-5978-F24E-AAD6-D8DE2A87941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53215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1A571-B27A-CA1E-0B24-5AA0227E6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39AF33-17A8-1718-C443-FEF73F18F1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EBAC91-9ECC-A7D2-5196-5D24C85A7C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i="1" kern="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Carbon reduction and adaptive reuse in general  - is </a:t>
            </a:r>
            <a:r>
              <a:rPr lang="en-US" sz="1800" i="1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often treated merely as a technical necessity rather than an impetus for design creativity. We needed new metaphors and new taxonomies to expand our creativity.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i="1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i="1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Maybe grafting could provide a useful model…… We needed more precise language, new metaphors and new taxonomies to expand our creativity.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F647CA-3881-ED27-C3C2-8E36FD7F2C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A8050A-9116-CF4B-B6A2-91FDD847D24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9167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A8050A-9116-CF4B-B6A2-91FDD847D24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709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A8050A-9116-CF4B-B6A2-91FDD847D24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4813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 is a much bigger project set within a redwood forest - that adds on to an existing college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 the structure and the finishes are the same and we can significantly reduce the carbon.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A8050A-9116-CF4B-B6A2-91FDD847D24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9393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A8050A-9116-CF4B-B6A2-91FDD847D24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967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9E8A99B-FE2C-AC4B-B7CF-FEE3ECB4D2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D54B394-CB95-B047-92BF-EAFAC8DED0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77F0C62-F1AF-EA4C-93FF-FFB130458A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2ECA66-3339-F441-AB1C-0D9EAC9F3E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6939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3843611-3DFC-C547-AFC9-C4F100F002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000E697-4E7C-2B49-846C-1A025D1C65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8D52818-7600-7147-A2E7-23822EABB7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80E0D2-13E3-9C4C-A5EF-E07A0E7886D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636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FF3BCB7-D3A7-D34D-A5F5-3351133238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805102A-C6C1-7749-A092-E84F35C38D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DB49D58-93A5-784B-A392-8BF66EA25D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EAFE13-62EA-1A43-8A34-94DB3C3CC8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8715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0998024-69A8-8145-963F-8BD389E2DF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FB66F5D-3182-414F-90A9-6E0B3363B5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D9FA30-8B5F-D342-985E-38268B7B2D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5D531A-29AC-9E4A-B0FA-B7973D5148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1714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1638DA3-CB55-124C-B335-B27DB1EBD7F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55966D0-318F-9943-987D-D713DCDC43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BFB7EFB-0761-674B-AFEB-4B4D7C0E28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98D3BF-C429-D842-BCFB-A3BE586BA09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8586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7A4FAA9-08FC-9749-B945-F4FDC34879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30FDABB-4BAA-3A49-BE1E-8ADB5622AB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FEFD9FF-2F7E-9549-91E0-B7DD060AC1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117C67-9191-5E4A-B9D5-A7D0FB2D96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3298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C4C22CB-0DE7-DE46-BCD4-58FC088BDA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78EA056-399F-EC44-A6F7-07405B12F2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3804B31-4BA1-3A44-BB76-90875E764E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78F1A2-AABB-F649-A0B5-3F6C95ED3EF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0492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F32D6C-7BF3-7E4A-8568-B9EEA6FFF6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C5C20E-443E-A644-BEF5-47A13B3D06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132E62-DEB6-D243-A339-644767972D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EDEB7F-B02A-6943-B6EB-EAEC03371A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7357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802CC5-EAC7-424E-BCFB-DCA77B913A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5CF152-AE7C-F949-AD42-E778343D51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5C4AF3B-012D-A647-B5C6-F95DB2D9F3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1B0E9B-3327-D74B-A415-568620000C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7784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D84F906-768F-E94D-BFF7-CCE97A401D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B9C98F8-3B40-694D-830B-9E510FFA0C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DEF492F-3CB7-E64E-8E30-2F741697D5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77F808-6BCE-C849-B01C-356B31C4E5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4528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66F073E-0078-E747-9718-3B49D96A58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B78CCF7-7B7E-B648-B445-7CDEB885F3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AED1023-BCCC-7E43-97C7-DEF803C5FE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D6E97D-0A53-5746-99D2-2EE568F282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87431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84D035F-81B3-5541-89D5-6A8B2E4F1A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793340D-FCCD-4643-9FDE-6559FA316E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4BCE7E2-3D96-C145-BD64-8313F85660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9DBB12-A4E5-9346-ACFD-1612BBCC6E2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40150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A22DA-72E8-4E85-B7FD-B6E4D90A38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C3BD13-FDDF-496C-90E8-AAEF68C6C0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89371A-7D13-4D5E-9C41-6DFCB7795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E3266-CB00-437A-A6D5-8EC99B915B32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BC7967-7BE2-40D9-89BB-3B26F407C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1CB96D-3A0D-43C4-9B0D-8DA216943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16B12-4DC8-4EF7-8059-FA341355C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8317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55AAD-0E6C-4F8A-9568-4D6D1F577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FC12A1-8E66-4E3F-9123-6D316E42BE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C5C097-84F5-4A9D-810A-DD5081D1D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E3266-CB00-437A-A6D5-8EC99B915B32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DF30A6-8C4E-4B58-9CF6-8E2649C60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96E842-C8ED-455A-A504-2F3BACF3A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16B12-4DC8-4EF7-8059-FA341355C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8128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8E539-808D-4694-9A70-0052C7A45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BDCC0-9A1E-4FBD-B6C0-BD6C45581B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24C086-2A63-415D-AC34-421613CC7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E3266-CB00-437A-A6D5-8EC99B915B32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0FF54B-630D-4397-A0F1-B4E609143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72984-3F94-4480-AF59-81F6CC92B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16B12-4DC8-4EF7-8059-FA341355C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6496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6D0FD-572E-4EA7-8C74-981E10F4A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B1B51-6790-473B-9C91-F7E1F12351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D51B69-EFE8-4DC1-A15F-843A62D2A3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69C59A-5260-448D-8239-6771A8627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E3266-CB00-437A-A6D5-8EC99B915B32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0FC40E-53CC-4A0C-8218-7AD4069C0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DD43A4-820D-4EC4-A420-653DC51D4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16B12-4DC8-4EF7-8059-FA341355C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5351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0C4AC-DEFB-435B-9A2D-286F13900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0311C7-9CBE-4479-8422-2FF8119213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9AD95F-0D22-4B3A-9E14-937DF9411F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B5EF35-D89C-4E19-9BA9-67A07640A0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B22E7E-4CBE-43C7-97E9-66AD55A595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907674-5FE7-4ED1-A7C2-CAD09E4B9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E3266-CB00-437A-A6D5-8EC99B915B32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8F4DA0-EDAF-4FF1-B946-316D274FB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178256-DBEF-42A8-A8DA-43332FAC5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16B12-4DC8-4EF7-8059-FA341355C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8211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00669-236C-4AB9-A648-3F7984D93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A9DD1B-0686-4CB5-AE9A-C71F8BDF5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E3266-CB00-437A-A6D5-8EC99B915B32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1218E2-ECBA-4254-8C65-8025997B7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745049-AF41-4BC2-83BE-A2C322925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16B12-4DC8-4EF7-8059-FA341355C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0812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F25717-FB67-45AA-B7F1-29A89E7CC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E3266-CB00-437A-A6D5-8EC99B915B32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867D26-09A7-4F2E-A20A-47F4F6099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770407-0124-4697-A5FC-F2AE40E5A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16B12-4DC8-4EF7-8059-FA341355C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9252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BE96E-AB92-463F-9A28-118D396AA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384B6A-F22C-430C-89AC-77F6EDFF81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9B3930-A4F9-4220-A76B-668E8EB690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C6A213-829B-41CA-922F-AE1B701DA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E3266-CB00-437A-A6D5-8EC99B915B32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1CB8B5-C3C8-42D7-A391-8107847CE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F742F2-9635-45C4-97B7-F75F3EF45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16B12-4DC8-4EF7-8059-FA341355C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1795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94269-025D-459A-BA1D-C35C56A60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B9E7C9-EB1B-45C6-A617-D26FBD83B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9B6A7B-DF73-49EE-9AA9-698FF8CE6C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58F421-3F0C-4EBD-81B5-81AEC1828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E3266-CB00-437A-A6D5-8EC99B915B32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6FF6DC-797E-4CA8-9405-C550DA978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70C5F2-B278-4917-9DED-4BC5BEEA7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16B12-4DC8-4EF7-8059-FA341355C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5729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58887-42BF-4A06-B10F-E2A391EE9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BFB6C1-E787-460E-8B12-7CC8DC6E09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270687-EEB7-49CF-BE18-0E32843BD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E3266-CB00-437A-A6D5-8EC99B915B32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BF2D5F-2148-4DB6-AD01-68034C77D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658FE2-532F-4630-9B47-99BC36C44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16B12-4DC8-4EF7-8059-FA341355C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5613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F4CE44-7073-4051-97FE-51C7CB0240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E404C7-F00C-4212-B2EC-EFE755720F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343706-E68F-459D-9350-3BDC1FA2A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E3266-CB00-437A-A6D5-8EC99B915B32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9DD26E-7074-4CD8-968C-677A9FF51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6A4BB1-A3AE-4B46-BD2C-817B4B682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16B12-4DC8-4EF7-8059-FA341355C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2165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051EB-26EB-FA3F-F45E-CEDB3779F1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1AA389-BF59-9669-5376-52C163AD76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C8FFF9-DD2D-6FAF-619D-34735032F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ED9D-8117-0741-8DB3-7FD3FD3D78A0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D5018F-2D70-DA16-1181-38194CC08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BD82FA-B23A-E7AC-BEC5-067815F4C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2DC43-45A8-D64C-870A-5C0E32EB8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1199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EF5B6-502D-7497-43AB-416662D09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CE2529-FCD3-62AA-CF97-9279600AE1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1977A-7292-C513-977D-FAA2E2C53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ED9D-8117-0741-8DB3-7FD3FD3D78A0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3056EF-9818-8BA4-86AF-7EE3DDD3D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30068A-8E74-4470-3524-AEEB9ED4F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2DC43-45A8-D64C-870A-5C0E32EB8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5614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D055C-8507-321B-9831-ECE7D6A73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C96801-1547-7580-199A-A00B7EA624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2A97E2-5AFC-FE7B-816C-EF5F722CC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ED9D-8117-0741-8DB3-7FD3FD3D78A0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49993A-9208-97C9-DE30-B2FFFC035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A9C7E-D7DC-2524-92FC-64B3E25C8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2DC43-45A8-D64C-870A-5C0E32EB8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67062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03A7A-E8E6-54C6-9F4D-8C6561A50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5F4474-9B18-EC45-DDB4-81FFF114CA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E2E9D2-E4C9-FA8D-44E1-DD4CBFEC59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32BCF6-8A41-AE16-B194-BE0EF6050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ED9D-8117-0741-8DB3-7FD3FD3D78A0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984986-357F-D08D-97DA-752D47C48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7A596A-19B4-6AA4-2AE1-75A52A353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2DC43-45A8-D64C-870A-5C0E32EB8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9061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40E9C-2653-4F62-7C54-38F08DADB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58543D-9E70-D093-646F-DC84E3D470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F38110-2123-5C90-2F3C-44D5DAAD49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D4EDB2-6B95-A565-2203-442930EE72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732025-F058-D6C3-F618-25AE3ACCED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F25FBA-C719-A05D-CD84-528AB6C8C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ED9D-8117-0741-8DB3-7FD3FD3D78A0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09B9AA-2C14-9BAA-6693-0468E0998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C4251B-CFD0-BB97-0880-CE4FEE95C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2DC43-45A8-D64C-870A-5C0E32EB8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1673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99683-4ED5-15D9-9A7F-BEF3436DD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1EE668-A85C-26D6-7C13-F76884026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ED9D-8117-0741-8DB3-7FD3FD3D78A0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539FF3-495E-173B-0B17-C954895B8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93B904-21ED-8B95-8F8E-0D88D7032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2DC43-45A8-D64C-870A-5C0E32EB8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4920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45D268-8C0C-82E1-493B-CA494F6EE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ED9D-8117-0741-8DB3-7FD3FD3D78A0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B575A4-79D4-C651-0857-7015CB73D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890898-53D3-E7AE-47EA-A7A673240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2DC43-45A8-D64C-870A-5C0E32EB8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0456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D7A68-84DF-BFFF-828C-8A215447C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1DC52-C9C9-0734-891E-D62D45DB7D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567003-FA3D-16F9-582C-4564196F80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458CB1-B12E-91EE-F77F-736271B7F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ED9D-8117-0741-8DB3-7FD3FD3D78A0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4BD91D-F0B0-E6AF-9A33-677AEAF0C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739C78-DFE2-868A-0129-6D1A212A3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2DC43-45A8-D64C-870A-5C0E32EB8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2516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6B761-2312-8969-1323-E252EDEB3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A07CEA-6EEB-FFFC-1034-221170B862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B7E944-4C8E-C4B4-01BF-0B3579AA12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036F18-035E-A0E4-AB99-1C9F3168B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ED9D-8117-0741-8DB3-7FD3FD3D78A0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B3E4BE-ED88-C9C7-6966-1078F21F7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F5810B-6B4C-58DB-2E39-B610A36FC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2DC43-45A8-D64C-870A-5C0E32EB8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96790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1EAFB-B6DD-6D94-381D-B4776F21B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FC5537-6E33-E93A-3F77-A31218D31E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26356B-116B-0AA3-9022-2A3767893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ED9D-8117-0741-8DB3-7FD3FD3D78A0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4AED56-A8C8-311C-183F-52D1E7A0C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3FCE8B-77F8-1590-8C73-98DB276E3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2DC43-45A8-D64C-870A-5C0E32EB8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32329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A22E517-2167-F1CC-5B1A-D6B693CA40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41CE68-D594-8896-5CA6-67D20E2CC8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91481D-B81A-C3E5-FE64-E5887FEA2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ED9D-8117-0741-8DB3-7FD3FD3D78A0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6B5771-3588-A139-9520-FDF110914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B1D634-3B28-79C7-FF18-655F8AE10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2DC43-45A8-D64C-870A-5C0E32EB8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051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9C3AB555-2674-B847-A801-535CA901B4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53C1C78F-74B3-0048-81B5-81A775DA34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A37EBECE-9A78-A948-B6E0-2469F3298BD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dirty="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D13B6F3-3A0D-7947-993F-BECE75608E2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dirty="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5407D17-0476-534E-9782-0564CCF0F4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AC738E3-9595-3F47-94B5-8B47D8A11B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4549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6BEC30-C890-4E95-B1FE-0199122DA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134EE6-ED64-4DE1-B991-C15EC60D68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1317FF-6F56-4D0E-83CC-EF67C08392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INRoundPro" panose="020B0504020101020102" pitchFamily="34" charset="0"/>
                <a:cs typeface="DINRoundPro" panose="020B0504020101020102" pitchFamily="34" charset="0"/>
              </a:defRPr>
            </a:lvl1pPr>
          </a:lstStyle>
          <a:p>
            <a:fld id="{C52E3266-CB00-437A-A6D5-8EC99B915B32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38018D-4CC8-4879-82A2-3AD69171A6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INRoundPro" panose="020B0504020101020102" pitchFamily="34" charset="0"/>
                <a:cs typeface="DINRoundPro" panose="020B0504020101020102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167D8C-22C7-417E-9ED9-99003E1D35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INRoundPro" panose="020B0504020101020102" pitchFamily="34" charset="0"/>
                <a:cs typeface="DINRoundPro" panose="020B0504020101020102" pitchFamily="34" charset="0"/>
              </a:defRPr>
            </a:lvl1pPr>
          </a:lstStyle>
          <a:p>
            <a:fld id="{D0316B12-4DC8-4EF7-8059-FA341355CA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952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DINRoundPro-Bold" panose="020B0804020101020102" pitchFamily="34" charset="0"/>
          <a:ea typeface="+mj-ea"/>
          <a:cs typeface="DINRoundPro-Bold" panose="020B0804020101020102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DINRoundPro" panose="020B0504020101020102" pitchFamily="34" charset="0"/>
          <a:ea typeface="+mn-ea"/>
          <a:cs typeface="DINRoundPro" panose="020B0504020101020102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DINRoundPro" panose="020B0504020101020102" pitchFamily="34" charset="0"/>
          <a:ea typeface="+mn-ea"/>
          <a:cs typeface="DINRoundPro" panose="020B0504020101020102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DINRoundPro" panose="020B0504020101020102" pitchFamily="34" charset="0"/>
          <a:ea typeface="+mn-ea"/>
          <a:cs typeface="DINRoundPro" panose="020B0504020101020102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INRoundPro" panose="020B0504020101020102" pitchFamily="34" charset="0"/>
          <a:ea typeface="+mn-ea"/>
          <a:cs typeface="DINRoundPro" panose="020B0504020101020102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INRoundPro" panose="020B0504020101020102" pitchFamily="34" charset="0"/>
          <a:ea typeface="+mn-ea"/>
          <a:cs typeface="DINRoundPro" panose="020B0504020101020102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D46D97-CDDC-0DAA-5D3F-AC2FB7A6E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D652E4-B2A0-4F29-E5D0-7BA6F5663E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E90F30-3C30-5437-37F6-D153DE5D23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D3ED9D-8117-0741-8DB3-7FD3FD3D78A0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F24131-6311-E1B1-68EC-15C234BE20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9B1A29-E8C7-562D-9B5F-9531682138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12DC43-45A8-D64C-870A-5C0E32EB8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210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E3A0ED1-F10D-656A-36A7-CB0424FE55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95300"/>
            <a:ext cx="11734800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75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9E94504-82CC-689D-191D-FC8F64BF1400}"/>
              </a:ext>
            </a:extLst>
          </p:cNvPr>
          <p:cNvGrpSpPr/>
          <p:nvPr/>
        </p:nvGrpSpPr>
        <p:grpSpPr>
          <a:xfrm>
            <a:off x="809625" y="71602"/>
            <a:ext cx="10572750" cy="6858000"/>
            <a:chOff x="895350" y="71602"/>
            <a:chExt cx="10572750" cy="6858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EEB3EC5-6762-749D-0547-EB51C529D2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5350" y="71602"/>
              <a:ext cx="4514850" cy="6789249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C0DB2A5-6A0E-0439-45DE-02C8544603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41745" y="71602"/>
              <a:ext cx="5126355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93107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A3EA8221-5953-6BAF-746A-8FFE82C2803E}"/>
              </a:ext>
            </a:extLst>
          </p:cNvPr>
          <p:cNvGrpSpPr/>
          <p:nvPr/>
        </p:nvGrpSpPr>
        <p:grpSpPr>
          <a:xfrm>
            <a:off x="8520" y="514350"/>
            <a:ext cx="12174961" cy="5829300"/>
            <a:chOff x="8520" y="514350"/>
            <a:chExt cx="12174961" cy="5829300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AFF1F7CE-D372-2DC1-CBD3-21FD441B85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20" y="514350"/>
              <a:ext cx="5829300" cy="5829300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674F6B6-5F20-03D5-30FC-3D7037248B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54181" y="514350"/>
              <a:ext cx="5829300" cy="58293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94491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EFF835-A016-3729-C0AD-3A83E4ECE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ECD3FA-B7CA-E5BA-943C-2116C085E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2725" y="171450"/>
            <a:ext cx="6686550" cy="668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426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ECOLOGICAL-INDUSTRIAL CONTEXT">
            <a:extLst>
              <a:ext uri="{FF2B5EF4-FFF2-40B4-BE49-F238E27FC236}">
                <a16:creationId xmlns:a16="http://schemas.microsoft.com/office/drawing/2014/main" id="{0E65031E-300B-5E4A-B58E-EF8D0A37AA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58" t="-9567" r="1458" b="17130"/>
          <a:stretch/>
        </p:blipFill>
        <p:spPr bwMode="auto">
          <a:xfrm>
            <a:off x="-248448" y="-841664"/>
            <a:ext cx="12479709" cy="7699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E7C15D4-2B0B-C763-EB62-4EB630AF3FBB}"/>
              </a:ext>
            </a:extLst>
          </p:cNvPr>
          <p:cNvSpPr txBox="1"/>
          <p:nvPr/>
        </p:nvSpPr>
        <p:spPr>
          <a:xfrm>
            <a:off x="209550" y="6488667"/>
            <a:ext cx="287771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45662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The eco-industrial landscape</a:t>
            </a:r>
          </a:p>
        </p:txBody>
      </p:sp>
    </p:spTree>
    <p:extLst>
      <p:ext uri="{BB962C8B-B14F-4D97-AF65-F5344CB8AC3E}">
        <p14:creationId xmlns:p14="http://schemas.microsoft.com/office/powerpoint/2010/main" val="639020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CECF44B-1C8E-EC64-6AED-18628963D2F1}"/>
              </a:ext>
            </a:extLst>
          </p:cNvPr>
          <p:cNvGrpSpPr/>
          <p:nvPr/>
        </p:nvGrpSpPr>
        <p:grpSpPr>
          <a:xfrm>
            <a:off x="591071" y="35213"/>
            <a:ext cx="11009858" cy="6858000"/>
            <a:chOff x="781050" y="35213"/>
            <a:chExt cx="11009858" cy="6858000"/>
          </a:xfrm>
        </p:grpSpPr>
        <p:pic>
          <p:nvPicPr>
            <p:cNvPr id="2" name="Picture 1" descr="062799_001.jpg">
              <a:extLst>
                <a:ext uri="{FF2B5EF4-FFF2-40B4-BE49-F238E27FC236}">
                  <a16:creationId xmlns:a16="http://schemas.microsoft.com/office/drawing/2014/main" id="{99656922-06C8-CC90-74E3-2B1435C497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1050" y="35213"/>
              <a:ext cx="5143500" cy="6858000"/>
            </a:xfrm>
            <a:prstGeom prst="rect">
              <a:avLst/>
            </a:prstGeom>
          </p:spPr>
        </p:pic>
        <p:pic>
          <p:nvPicPr>
            <p:cNvPr id="3" name="Picture 2" descr="062799_015.jpg">
              <a:extLst>
                <a:ext uri="{FF2B5EF4-FFF2-40B4-BE49-F238E27FC236}">
                  <a16:creationId xmlns:a16="http://schemas.microsoft.com/office/drawing/2014/main" id="{DA859ADE-7E52-A1BE-C8B4-64F669DC3D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67500" y="35213"/>
              <a:ext cx="512340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43701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D06484-D195-1E45-1AFC-3812A47EBF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1757" y="0"/>
            <a:ext cx="5160243" cy="6858000"/>
          </a:xfrm>
          <a:prstGeom prst="rect">
            <a:avLst/>
          </a:prstGeom>
        </p:spPr>
      </p:pic>
      <p:pic>
        <p:nvPicPr>
          <p:cNvPr id="5" name="Picture 4" descr="City Hyde Park Gang 3717">
            <a:extLst>
              <a:ext uri="{FF2B5EF4-FFF2-40B4-BE49-F238E27FC236}">
                <a16:creationId xmlns:a16="http://schemas.microsoft.com/office/drawing/2014/main" id="{55FF6F06-C488-0825-BCB6-BEA6FA15A04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80" t="10219" r="4222" b="2190"/>
          <a:stretch>
            <a:fillRect/>
          </a:stretch>
        </p:blipFill>
        <p:spPr>
          <a:xfrm>
            <a:off x="0" y="0"/>
            <a:ext cx="65532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979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cdn3.vox-cdn.com/uploads/chorus_asset/file/6298761/city%20hyde%20park-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245" y="0"/>
            <a:ext cx="1028951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32819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00" name="Image 102000"/>
          <p:cNvPicPr>
            <a:picLocks noChangeAspect="1"/>
          </p:cNvPicPr>
          <p:nvPr/>
        </p:nvPicPr>
        <p:blipFill>
          <a:blip r:embed="rId3">
            <a:extLst>
              <a:ext uri="{acd4e830-550f-4435-95b3-e166b977da45}">
                <p0:useLocalDpi xmlns="" xmlns:p0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748" y="0"/>
            <a:ext cx="11676504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EA55FD0-AA25-3040-21D6-3940D6608471}"/>
              </a:ext>
            </a:extLst>
          </p:cNvPr>
          <p:cNvSpPr txBox="1"/>
          <p:nvPr/>
        </p:nvSpPr>
        <p:spPr>
          <a:xfrm>
            <a:off x="-1814" y="6057900"/>
            <a:ext cx="62865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Kresge College at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University of California Santa Cruz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70095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04000">
            <a:extLst>
              <a:ext uri="{FF2B5EF4-FFF2-40B4-BE49-F238E27FC236}">
                <a16:creationId xmlns:a16="http://schemas.microsoft.com/office/drawing/2014/main" id="{703E886C-61B3-0988-7CB6-2163AFCB2F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17835bd0-229c-4df5-b397-7ccd75244049}">
                <p0:useLocalDpi xmlns="" xmlns:p0="http://schemas.microsoft.com/office/drawing/2010/main" val="0"/>
              </a:ext>
            </a:extLst>
          </a:blip>
          <a:srcRect l="-930" t="11364" r="930" b="20454"/>
          <a:stretch>
            <a:fillRect/>
          </a:stretch>
        </p:blipFill>
        <p:spPr>
          <a:xfrm>
            <a:off x="5467350" y="0"/>
            <a:ext cx="6705600" cy="6858000"/>
          </a:xfrm>
          <a:prstGeom prst="rect">
            <a:avLst/>
          </a:prstGeom>
        </p:spPr>
      </p:pic>
      <p:pic>
        <p:nvPicPr>
          <p:cNvPr id="3" name="Image 102200">
            <a:extLst>
              <a:ext uri="{FF2B5EF4-FFF2-40B4-BE49-F238E27FC236}">
                <a16:creationId xmlns:a16="http://schemas.microsoft.com/office/drawing/2014/main" id="{57D19845-B1C1-474F-95DE-94F37222DF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fe12e74f-8d05-43d2-bd5a-0cc82aea378d}">
                <p0:useLocalDpi xmlns="" xmlns:p0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" y="1905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838186"/>
      </p:ext>
    </p:extLst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13986</TotalTime>
  <Words>174</Words>
  <Application>Microsoft Office PowerPoint</Application>
  <PresentationFormat>Widescreen</PresentationFormat>
  <Paragraphs>21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Aptos</vt:lpstr>
      <vt:lpstr>Aptos Display</vt:lpstr>
      <vt:lpstr>Arial</vt:lpstr>
      <vt:lpstr>DINRoundPro</vt:lpstr>
      <vt:lpstr>DINRoundPro-Bold</vt:lpstr>
      <vt:lpstr>Times New Roman</vt:lpstr>
      <vt:lpstr>1_Default Design</vt:lpstr>
      <vt:lpstr>12_Office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Jeanne Gang</dc:creator>
  <cp:lastModifiedBy>Jill Mediatore</cp:lastModifiedBy>
  <cp:revision>162</cp:revision>
  <dcterms:created xsi:type="dcterms:W3CDTF">2024-03-17T15:10:50Z</dcterms:created>
  <dcterms:modified xsi:type="dcterms:W3CDTF">2025-07-23T12:43:41Z</dcterms:modified>
</cp:coreProperties>
</file>