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y="6858000" cx="9144000"/>
  <p:notesSz cx="6858000" cy="9144000"/>
  <p:embeddedFontLst>
    <p:embeddedFont>
      <p:font typeface="Arial Black"/>
      <p:regular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23" roundtripDataSignature="AMtx7mjPGtt0+n0sw2YGkDx9N2EUmPorK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22" Type="http://schemas.openxmlformats.org/officeDocument/2006/relationships/font" Target="fonts/ArialBlack-regular.fntdata"/><Relationship Id="rId10" Type="http://schemas.openxmlformats.org/officeDocument/2006/relationships/slide" Target="slides/slide4.xml"/><Relationship Id="rId21" Type="http://schemas.openxmlformats.org/officeDocument/2006/relationships/slide" Target="slides/slide15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23" Type="http://customschemas.google.com/relationships/presentationmetadata" Target="meta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62" name="Google Shape;162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3" name="Google Shape;16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71" name="Google Shape;171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2" name="Google Shape;17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7"/>
          <p:cNvSpPr txBox="1"/>
          <p:nvPr>
            <p:ph type="title"/>
          </p:nvPr>
        </p:nvSpPr>
        <p:spPr>
          <a:xfrm>
            <a:off x="609600" y="609600"/>
            <a:ext cx="6347714" cy="34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7"/>
          <p:cNvSpPr txBox="1"/>
          <p:nvPr>
            <p:ph idx="1" type="body"/>
          </p:nvPr>
        </p:nvSpPr>
        <p:spPr>
          <a:xfrm>
            <a:off x="609600" y="4470400"/>
            <a:ext cx="6347714" cy="1570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FEFEFE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17"/>
          <p:cNvSpPr txBox="1"/>
          <p:nvPr>
            <p:ph idx="10" type="dt"/>
          </p:nvPr>
        </p:nvSpPr>
        <p:spPr>
          <a:xfrm>
            <a:off x="838200" y="6245225"/>
            <a:ext cx="1901825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7"/>
          <p:cNvSpPr txBox="1"/>
          <p:nvPr>
            <p:ph idx="11" type="ftr"/>
          </p:nvPr>
        </p:nvSpPr>
        <p:spPr>
          <a:xfrm>
            <a:off x="34290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7"/>
          <p:cNvSpPr txBox="1"/>
          <p:nvPr>
            <p:ph idx="12" type="sldNum"/>
          </p:nvPr>
        </p:nvSpPr>
        <p:spPr>
          <a:xfrm>
            <a:off x="6937375" y="6245225"/>
            <a:ext cx="1901825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8"/>
          <p:cNvSpPr txBox="1"/>
          <p:nvPr>
            <p:ph idx="10" type="dt"/>
          </p:nvPr>
        </p:nvSpPr>
        <p:spPr>
          <a:xfrm>
            <a:off x="838200" y="6245225"/>
            <a:ext cx="1901825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8"/>
          <p:cNvSpPr txBox="1"/>
          <p:nvPr>
            <p:ph idx="11" type="ftr"/>
          </p:nvPr>
        </p:nvSpPr>
        <p:spPr>
          <a:xfrm>
            <a:off x="34290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8"/>
          <p:cNvSpPr txBox="1"/>
          <p:nvPr>
            <p:ph idx="12" type="sldNum"/>
          </p:nvPr>
        </p:nvSpPr>
        <p:spPr>
          <a:xfrm>
            <a:off x="6937375" y="6245225"/>
            <a:ext cx="1901825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9"/>
          <p:cNvSpPr txBox="1"/>
          <p:nvPr>
            <p:ph type="title"/>
          </p:nvPr>
        </p:nvSpPr>
        <p:spPr>
          <a:xfrm>
            <a:off x="457200" y="244475"/>
            <a:ext cx="8385175" cy="1431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9"/>
          <p:cNvSpPr txBox="1"/>
          <p:nvPr>
            <p:ph idx="10" type="dt"/>
          </p:nvPr>
        </p:nvSpPr>
        <p:spPr>
          <a:xfrm>
            <a:off x="838200" y="6245225"/>
            <a:ext cx="1901825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9"/>
          <p:cNvSpPr txBox="1"/>
          <p:nvPr>
            <p:ph idx="11" type="ftr"/>
          </p:nvPr>
        </p:nvSpPr>
        <p:spPr>
          <a:xfrm>
            <a:off x="34290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9"/>
          <p:cNvSpPr txBox="1"/>
          <p:nvPr>
            <p:ph idx="12" type="sldNum"/>
          </p:nvPr>
        </p:nvSpPr>
        <p:spPr>
          <a:xfrm>
            <a:off x="6937375" y="6245225"/>
            <a:ext cx="1901825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0"/>
          <p:cNvSpPr txBox="1"/>
          <p:nvPr>
            <p:ph type="title"/>
          </p:nvPr>
        </p:nvSpPr>
        <p:spPr>
          <a:xfrm rot="5400000">
            <a:off x="4871244" y="2121694"/>
            <a:ext cx="5851525" cy="20970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0"/>
          <p:cNvSpPr txBox="1"/>
          <p:nvPr>
            <p:ph idx="1" type="body"/>
          </p:nvPr>
        </p:nvSpPr>
        <p:spPr>
          <a:xfrm rot="5400000">
            <a:off x="600869" y="100806"/>
            <a:ext cx="5851525" cy="61388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20"/>
          <p:cNvSpPr txBox="1"/>
          <p:nvPr>
            <p:ph idx="10" type="dt"/>
          </p:nvPr>
        </p:nvSpPr>
        <p:spPr>
          <a:xfrm>
            <a:off x="838200" y="6245225"/>
            <a:ext cx="1901825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0"/>
          <p:cNvSpPr txBox="1"/>
          <p:nvPr>
            <p:ph idx="11" type="ftr"/>
          </p:nvPr>
        </p:nvSpPr>
        <p:spPr>
          <a:xfrm>
            <a:off x="34290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0"/>
          <p:cNvSpPr txBox="1"/>
          <p:nvPr>
            <p:ph idx="12" type="sldNum"/>
          </p:nvPr>
        </p:nvSpPr>
        <p:spPr>
          <a:xfrm>
            <a:off x="6937375" y="6245225"/>
            <a:ext cx="1901825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1"/>
          <p:cNvSpPr txBox="1"/>
          <p:nvPr>
            <p:ph type="title"/>
          </p:nvPr>
        </p:nvSpPr>
        <p:spPr>
          <a:xfrm>
            <a:off x="457200" y="244475"/>
            <a:ext cx="8385175" cy="1431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1"/>
          <p:cNvSpPr txBox="1"/>
          <p:nvPr>
            <p:ph idx="1" type="body"/>
          </p:nvPr>
        </p:nvSpPr>
        <p:spPr>
          <a:xfrm rot="5400000">
            <a:off x="2746375" y="-3175"/>
            <a:ext cx="4191000" cy="8007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21"/>
          <p:cNvSpPr txBox="1"/>
          <p:nvPr>
            <p:ph idx="10" type="dt"/>
          </p:nvPr>
        </p:nvSpPr>
        <p:spPr>
          <a:xfrm>
            <a:off x="838200" y="6245225"/>
            <a:ext cx="1901825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1"/>
          <p:cNvSpPr txBox="1"/>
          <p:nvPr>
            <p:ph idx="11" type="ftr"/>
          </p:nvPr>
        </p:nvSpPr>
        <p:spPr>
          <a:xfrm>
            <a:off x="34290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21"/>
          <p:cNvSpPr txBox="1"/>
          <p:nvPr>
            <p:ph idx="12" type="sldNum"/>
          </p:nvPr>
        </p:nvSpPr>
        <p:spPr>
          <a:xfrm>
            <a:off x="6937375" y="6245225"/>
            <a:ext cx="1901825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2"/>
          <p:cNvSpPr txBox="1"/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2"/>
          <p:cNvSpPr/>
          <p:nvPr>
            <p:ph idx="2" type="pic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54" name="Google Shape;54;p22"/>
          <p:cNvSpPr txBox="1"/>
          <p:nvPr>
            <p:ph idx="1" type="body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5" name="Google Shape;55;p22"/>
          <p:cNvSpPr txBox="1"/>
          <p:nvPr>
            <p:ph idx="10" type="dt"/>
          </p:nvPr>
        </p:nvSpPr>
        <p:spPr>
          <a:xfrm>
            <a:off x="838200" y="6245225"/>
            <a:ext cx="1901825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2"/>
          <p:cNvSpPr txBox="1"/>
          <p:nvPr>
            <p:ph idx="11" type="ftr"/>
          </p:nvPr>
        </p:nvSpPr>
        <p:spPr>
          <a:xfrm>
            <a:off x="34290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2"/>
          <p:cNvSpPr txBox="1"/>
          <p:nvPr>
            <p:ph idx="12" type="sldNum"/>
          </p:nvPr>
        </p:nvSpPr>
        <p:spPr>
          <a:xfrm>
            <a:off x="6937375" y="6245225"/>
            <a:ext cx="1901825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3"/>
          <p:cNvSpPr txBox="1"/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3"/>
          <p:cNvSpPr txBox="1"/>
          <p:nvPr>
            <p:ph idx="1" type="body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SzPts val="3200"/>
              <a:buChar char="▪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SzPts val="2800"/>
              <a:buChar char="▪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SzPts val="2400"/>
              <a:buChar char="▪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SzPts val="2000"/>
              <a:buChar char="▪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SzPts val="2000"/>
              <a:buChar char="▪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3"/>
          <p:cNvSpPr txBox="1"/>
          <p:nvPr>
            <p:ph idx="2" type="body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3"/>
          <p:cNvSpPr txBox="1"/>
          <p:nvPr>
            <p:ph idx="10" type="dt"/>
          </p:nvPr>
        </p:nvSpPr>
        <p:spPr>
          <a:xfrm>
            <a:off x="838200" y="6245225"/>
            <a:ext cx="1901825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3"/>
          <p:cNvSpPr txBox="1"/>
          <p:nvPr>
            <p:ph idx="11" type="ftr"/>
          </p:nvPr>
        </p:nvSpPr>
        <p:spPr>
          <a:xfrm>
            <a:off x="34290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3"/>
          <p:cNvSpPr txBox="1"/>
          <p:nvPr>
            <p:ph idx="12" type="sldNum"/>
          </p:nvPr>
        </p:nvSpPr>
        <p:spPr>
          <a:xfrm>
            <a:off x="6937375" y="6245225"/>
            <a:ext cx="1901825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4"/>
          <p:cNvSpPr txBox="1"/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4"/>
          <p:cNvSpPr txBox="1"/>
          <p:nvPr>
            <p:ph idx="1" type="body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24"/>
          <p:cNvSpPr txBox="1"/>
          <p:nvPr>
            <p:ph idx="2" type="body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24"/>
          <p:cNvSpPr txBox="1"/>
          <p:nvPr>
            <p:ph idx="3" type="body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0" name="Google Shape;70;p24"/>
          <p:cNvSpPr txBox="1"/>
          <p:nvPr>
            <p:ph idx="4" type="body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4"/>
          <p:cNvSpPr txBox="1"/>
          <p:nvPr>
            <p:ph idx="10" type="dt"/>
          </p:nvPr>
        </p:nvSpPr>
        <p:spPr>
          <a:xfrm>
            <a:off x="838200" y="6245225"/>
            <a:ext cx="1901825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4"/>
          <p:cNvSpPr txBox="1"/>
          <p:nvPr>
            <p:ph idx="11" type="ftr"/>
          </p:nvPr>
        </p:nvSpPr>
        <p:spPr>
          <a:xfrm>
            <a:off x="34290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4"/>
          <p:cNvSpPr txBox="1"/>
          <p:nvPr>
            <p:ph idx="12" type="sldNum"/>
          </p:nvPr>
        </p:nvSpPr>
        <p:spPr>
          <a:xfrm>
            <a:off x="6937375" y="6245225"/>
            <a:ext cx="1901825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5"/>
          <p:cNvSpPr txBox="1"/>
          <p:nvPr>
            <p:ph type="title"/>
          </p:nvPr>
        </p:nvSpPr>
        <p:spPr>
          <a:xfrm>
            <a:off x="457200" y="244475"/>
            <a:ext cx="8385175" cy="1431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5"/>
          <p:cNvSpPr txBox="1"/>
          <p:nvPr>
            <p:ph idx="1" type="body"/>
          </p:nvPr>
        </p:nvSpPr>
        <p:spPr>
          <a:xfrm>
            <a:off x="838200" y="1905000"/>
            <a:ext cx="3927475" cy="41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5"/>
          <p:cNvSpPr txBox="1"/>
          <p:nvPr>
            <p:ph idx="2" type="body"/>
          </p:nvPr>
        </p:nvSpPr>
        <p:spPr>
          <a:xfrm>
            <a:off x="4918075" y="1905000"/>
            <a:ext cx="3927475" cy="41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25"/>
          <p:cNvSpPr txBox="1"/>
          <p:nvPr>
            <p:ph idx="10" type="dt"/>
          </p:nvPr>
        </p:nvSpPr>
        <p:spPr>
          <a:xfrm>
            <a:off x="838200" y="6245225"/>
            <a:ext cx="1901825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5"/>
          <p:cNvSpPr txBox="1"/>
          <p:nvPr>
            <p:ph idx="11" type="ftr"/>
          </p:nvPr>
        </p:nvSpPr>
        <p:spPr>
          <a:xfrm>
            <a:off x="34290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5"/>
          <p:cNvSpPr txBox="1"/>
          <p:nvPr>
            <p:ph idx="12" type="sldNum"/>
          </p:nvPr>
        </p:nvSpPr>
        <p:spPr>
          <a:xfrm>
            <a:off x="6937375" y="6245225"/>
            <a:ext cx="1901825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6"/>
          <p:cNvSpPr txBox="1"/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6"/>
          <p:cNvSpPr txBox="1"/>
          <p:nvPr>
            <p:ph idx="1" type="body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None/>
              <a:defRPr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84" name="Google Shape;84;p26"/>
          <p:cNvSpPr txBox="1"/>
          <p:nvPr>
            <p:ph idx="10" type="dt"/>
          </p:nvPr>
        </p:nvSpPr>
        <p:spPr>
          <a:xfrm>
            <a:off x="838200" y="6245225"/>
            <a:ext cx="1901825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6"/>
          <p:cNvSpPr txBox="1"/>
          <p:nvPr>
            <p:ph idx="11" type="ftr"/>
          </p:nvPr>
        </p:nvSpPr>
        <p:spPr>
          <a:xfrm>
            <a:off x="34290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26"/>
          <p:cNvSpPr txBox="1"/>
          <p:nvPr>
            <p:ph idx="12" type="sldNum"/>
          </p:nvPr>
        </p:nvSpPr>
        <p:spPr>
          <a:xfrm>
            <a:off x="6937375" y="6245225"/>
            <a:ext cx="1901825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7"/>
          <p:cNvSpPr txBox="1"/>
          <p:nvPr>
            <p:ph type="title"/>
          </p:nvPr>
        </p:nvSpPr>
        <p:spPr>
          <a:xfrm>
            <a:off x="457200" y="244475"/>
            <a:ext cx="8385175" cy="1431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27"/>
          <p:cNvSpPr txBox="1"/>
          <p:nvPr>
            <p:ph idx="1" type="body"/>
          </p:nvPr>
        </p:nvSpPr>
        <p:spPr>
          <a:xfrm>
            <a:off x="838200" y="1905000"/>
            <a:ext cx="8007350" cy="41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0" name="Google Shape;90;p27"/>
          <p:cNvSpPr txBox="1"/>
          <p:nvPr>
            <p:ph idx="10" type="dt"/>
          </p:nvPr>
        </p:nvSpPr>
        <p:spPr>
          <a:xfrm>
            <a:off x="838200" y="6245225"/>
            <a:ext cx="1901825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7"/>
          <p:cNvSpPr txBox="1"/>
          <p:nvPr>
            <p:ph idx="11" type="ftr"/>
          </p:nvPr>
        </p:nvSpPr>
        <p:spPr>
          <a:xfrm>
            <a:off x="34290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27"/>
          <p:cNvSpPr txBox="1"/>
          <p:nvPr>
            <p:ph idx="12" type="sldNum"/>
          </p:nvPr>
        </p:nvSpPr>
        <p:spPr>
          <a:xfrm>
            <a:off x="6937375" y="6245225"/>
            <a:ext cx="1901825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9"/>
          <p:cNvSpPr txBox="1"/>
          <p:nvPr>
            <p:ph type="ctrTitle"/>
          </p:nvPr>
        </p:nvSpPr>
        <p:spPr>
          <a:xfrm>
            <a:off x="990600" y="1905000"/>
            <a:ext cx="7772400" cy="1736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5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9"/>
          <p:cNvSpPr txBox="1"/>
          <p:nvPr>
            <p:ph idx="1" type="subTitle"/>
          </p:nvPr>
        </p:nvSpPr>
        <p:spPr>
          <a:xfrm>
            <a:off x="990600" y="3962400"/>
            <a:ext cx="6781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640"/>
              </a:spcBef>
              <a:spcAft>
                <a:spcPts val="0"/>
              </a:spcAft>
              <a:buSzPts val="3200"/>
              <a:buFont typeface="Noto Sans Symbols"/>
              <a:buNone/>
              <a:defRPr/>
            </a:lvl1pPr>
            <a:lvl2pPr lvl="1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9" name="Google Shape;109;p29"/>
          <p:cNvSpPr txBox="1"/>
          <p:nvPr>
            <p:ph idx="10" type="dt"/>
          </p:nvPr>
        </p:nvSpPr>
        <p:spPr>
          <a:xfrm>
            <a:off x="990600" y="6245225"/>
            <a:ext cx="1901825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9"/>
          <p:cNvSpPr txBox="1"/>
          <p:nvPr>
            <p:ph idx="11" type="ftr"/>
          </p:nvPr>
        </p:nvSpPr>
        <p:spPr>
          <a:xfrm>
            <a:off x="3468687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9"/>
          <p:cNvSpPr txBox="1"/>
          <p:nvPr>
            <p:ph idx="12" type="sldNum"/>
          </p:nvPr>
        </p:nvSpPr>
        <p:spPr>
          <a:xfrm>
            <a:off x="6937375" y="6245225"/>
            <a:ext cx="1901825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dk2"/>
            </a:gs>
            <a:gs pos="100000">
              <a:schemeClr val="accent2"/>
            </a:gs>
          </a:gsLst>
          <a:lin ang="5400000" scaled="0"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16"/>
          <p:cNvGrpSpPr/>
          <p:nvPr/>
        </p:nvGrpSpPr>
        <p:grpSpPr>
          <a:xfrm>
            <a:off x="319087" y="1828800"/>
            <a:ext cx="8824912" cy="5029200"/>
            <a:chOff x="201" y="1152"/>
            <a:chExt cx="5559" cy="3168"/>
          </a:xfrm>
        </p:grpSpPr>
        <p:sp>
          <p:nvSpPr>
            <p:cNvPr id="11" name="Google Shape;11;p16"/>
            <p:cNvSpPr/>
            <p:nvPr/>
          </p:nvSpPr>
          <p:spPr>
            <a:xfrm>
              <a:off x="528" y="2909"/>
              <a:ext cx="5232" cy="1411"/>
            </a:xfrm>
            <a:custGeom>
              <a:rect b="b" l="l" r="r" t="t"/>
              <a:pathLst>
                <a:path extrusionOk="0" h="2182" w="4897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>
                <a:alpha val="29803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2;p16"/>
            <p:cNvSpPr/>
            <p:nvPr/>
          </p:nvSpPr>
          <p:spPr>
            <a:xfrm>
              <a:off x="210" y="1152"/>
              <a:ext cx="5550" cy="3168"/>
            </a:xfrm>
            <a:custGeom>
              <a:rect b="b" l="l" r="r" t="t"/>
              <a:pathLst>
                <a:path extrusionOk="0" h="3168" w="5550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dk1">
                <a:alpha val="29803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16"/>
            <p:cNvSpPr/>
            <p:nvPr/>
          </p:nvSpPr>
          <p:spPr>
            <a:xfrm>
              <a:off x="528" y="2932"/>
              <a:ext cx="5232" cy="1388"/>
            </a:xfrm>
            <a:custGeom>
              <a:rect b="b" l="l" r="r" t="t"/>
              <a:pathLst>
                <a:path extrusionOk="0" h="2182" w="4897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4;p16"/>
            <p:cNvSpPr/>
            <p:nvPr/>
          </p:nvSpPr>
          <p:spPr>
            <a:xfrm>
              <a:off x="528" y="1152"/>
              <a:ext cx="4607" cy="29"/>
            </a:xfrm>
            <a:custGeom>
              <a:rect b="b" l="l" r="r" t="t"/>
              <a:pathLst>
                <a:path extrusionOk="0" h="149" w="5387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6600">
                    <a:alpha val="0"/>
                  </a:srgbClr>
                </a:gs>
                <a:gs pos="100000">
                  <a:srgbClr val="00540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16"/>
            <p:cNvSpPr/>
            <p:nvPr/>
          </p:nvSpPr>
          <p:spPr>
            <a:xfrm>
              <a:off x="528" y="1152"/>
              <a:ext cx="29" cy="1785"/>
            </a:xfrm>
            <a:custGeom>
              <a:rect b="b" l="l" r="r" t="t"/>
              <a:pathLst>
                <a:path extrusionOk="0" h="2161" w="29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1F791F"/>
                </a:gs>
                <a:gs pos="100000">
                  <a:schemeClr val="dk1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16"/>
            <p:cNvSpPr/>
            <p:nvPr/>
          </p:nvSpPr>
          <p:spPr>
            <a:xfrm>
              <a:off x="527" y="2904"/>
              <a:ext cx="29" cy="1416"/>
            </a:xfrm>
            <a:custGeom>
              <a:rect b="b" l="l" r="r" t="t"/>
              <a:pathLst>
                <a:path extrusionOk="0" h="1416" w="29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>
              <a:gsLst>
                <a:gs pos="0">
                  <a:srgbClr val="1F791F"/>
                </a:gs>
                <a:gs pos="100000">
                  <a:srgbClr val="006600">
                    <a:alpha val="0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16"/>
            <p:cNvSpPr/>
            <p:nvPr/>
          </p:nvSpPr>
          <p:spPr>
            <a:xfrm>
              <a:off x="201" y="2904"/>
              <a:ext cx="2879" cy="29"/>
            </a:xfrm>
            <a:custGeom>
              <a:rect b="b" l="l" r="r" t="t"/>
              <a:pathLst>
                <a:path extrusionOk="0" h="149" w="5387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6600">
                    <a:alpha val="0"/>
                  </a:srgbClr>
                </a:gs>
                <a:gs pos="100000">
                  <a:srgbClr val="00540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16"/>
            <p:cNvSpPr/>
            <p:nvPr/>
          </p:nvSpPr>
          <p:spPr>
            <a:xfrm>
              <a:off x="201" y="2904"/>
              <a:ext cx="30" cy="1416"/>
            </a:xfrm>
            <a:custGeom>
              <a:rect b="b" l="l" r="r" t="t"/>
              <a:pathLst>
                <a:path extrusionOk="0" h="1416" w="30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1F791F"/>
                </a:gs>
                <a:gs pos="100000">
                  <a:srgbClr val="006600">
                    <a:alpha val="9803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19;p16"/>
          <p:cNvSpPr txBox="1"/>
          <p:nvPr>
            <p:ph idx="10" type="dt"/>
          </p:nvPr>
        </p:nvSpPr>
        <p:spPr>
          <a:xfrm>
            <a:off x="838200" y="6245225"/>
            <a:ext cx="1901825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" name="Google Shape;20;p16"/>
          <p:cNvSpPr txBox="1"/>
          <p:nvPr>
            <p:ph idx="11" type="ftr"/>
          </p:nvPr>
        </p:nvSpPr>
        <p:spPr>
          <a:xfrm>
            <a:off x="34290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16"/>
          <p:cNvSpPr txBox="1"/>
          <p:nvPr>
            <p:ph idx="12" type="sldNum"/>
          </p:nvPr>
        </p:nvSpPr>
        <p:spPr>
          <a:xfrm>
            <a:off x="6937375" y="6245225"/>
            <a:ext cx="1901825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  <p:sp>
        <p:nvSpPr>
          <p:cNvPr id="22" name="Google Shape;22;p16"/>
          <p:cNvSpPr txBox="1"/>
          <p:nvPr>
            <p:ph type="title"/>
          </p:nvPr>
        </p:nvSpPr>
        <p:spPr>
          <a:xfrm>
            <a:off x="457200" y="244475"/>
            <a:ext cx="8385175" cy="1431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/>
        </p:txBody>
      </p:sp>
      <p:sp>
        <p:nvSpPr>
          <p:cNvPr id="23" name="Google Shape;23;p16"/>
          <p:cNvSpPr txBox="1"/>
          <p:nvPr>
            <p:ph idx="1" type="body"/>
          </p:nvPr>
        </p:nvSpPr>
        <p:spPr>
          <a:xfrm>
            <a:off x="838200" y="1905000"/>
            <a:ext cx="8007350" cy="41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3200"/>
              <a:buFont typeface="Noto Sans Symbols"/>
              <a:buChar char="▪"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Noto Sans Symbols"/>
              <a:buChar char="▪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Noto Sans Symbols"/>
              <a:buChar char="▪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dk2"/>
            </a:gs>
            <a:gs pos="100000">
              <a:schemeClr val="accent2"/>
            </a:gs>
          </a:gsLst>
          <a:lin ang="5400000" scaled="0"/>
        </a:gra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Google Shape;94;p28"/>
          <p:cNvGrpSpPr/>
          <p:nvPr/>
        </p:nvGrpSpPr>
        <p:grpSpPr>
          <a:xfrm>
            <a:off x="319087" y="1752600"/>
            <a:ext cx="8824912" cy="5129212"/>
            <a:chOff x="201" y="1104"/>
            <a:chExt cx="5559" cy="3231"/>
          </a:xfrm>
        </p:grpSpPr>
        <p:sp>
          <p:nvSpPr>
            <p:cNvPr id="95" name="Google Shape;95;p28"/>
            <p:cNvSpPr/>
            <p:nvPr/>
          </p:nvSpPr>
          <p:spPr>
            <a:xfrm>
              <a:off x="210" y="1104"/>
              <a:ext cx="5550" cy="3216"/>
            </a:xfrm>
            <a:custGeom>
              <a:rect b="b" l="l" r="r" t="t"/>
              <a:pathLst>
                <a:path extrusionOk="0" h="3216" w="5550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dk1">
                <a:alpha val="39607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28"/>
            <p:cNvSpPr/>
            <p:nvPr/>
          </p:nvSpPr>
          <p:spPr>
            <a:xfrm>
              <a:off x="528" y="2400"/>
              <a:ext cx="5232" cy="1920"/>
            </a:xfrm>
            <a:custGeom>
              <a:rect b="b" l="l" r="r" t="t"/>
              <a:pathLst>
                <a:path extrusionOk="0" h="2182" w="4897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>
                <a:alpha val="29803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28"/>
            <p:cNvSpPr/>
            <p:nvPr/>
          </p:nvSpPr>
          <p:spPr>
            <a:xfrm>
              <a:off x="201" y="2377"/>
              <a:ext cx="3455" cy="29"/>
            </a:xfrm>
            <a:custGeom>
              <a:rect b="b" l="l" r="r" t="t"/>
              <a:pathLst>
                <a:path extrusionOk="0" h="149" w="5387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6600">
                    <a:alpha val="0"/>
                  </a:srgbClr>
                </a:gs>
                <a:gs pos="100000">
                  <a:srgbClr val="00540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28"/>
            <p:cNvSpPr/>
            <p:nvPr/>
          </p:nvSpPr>
          <p:spPr>
            <a:xfrm>
              <a:off x="528" y="1104"/>
              <a:ext cx="4894" cy="29"/>
            </a:xfrm>
            <a:custGeom>
              <a:rect b="b" l="l" r="r" t="t"/>
              <a:pathLst>
                <a:path extrusionOk="0" h="149" w="5387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6600">
                    <a:alpha val="0"/>
                  </a:srgbClr>
                </a:gs>
                <a:gs pos="100000">
                  <a:srgbClr val="00540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28"/>
            <p:cNvSpPr/>
            <p:nvPr/>
          </p:nvSpPr>
          <p:spPr>
            <a:xfrm>
              <a:off x="201" y="2377"/>
              <a:ext cx="30" cy="1958"/>
            </a:xfrm>
            <a:custGeom>
              <a:rect b="b" l="l" r="r" t="t"/>
              <a:pathLst>
                <a:path extrusionOk="0" h="1416" w="30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1F791F"/>
                </a:gs>
                <a:gs pos="100000">
                  <a:srgbClr val="006600">
                    <a:alpha val="0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28"/>
            <p:cNvSpPr/>
            <p:nvPr/>
          </p:nvSpPr>
          <p:spPr>
            <a:xfrm>
              <a:off x="528" y="1104"/>
              <a:ext cx="29" cy="3225"/>
            </a:xfrm>
            <a:custGeom>
              <a:rect b="b" l="l" r="r" t="t"/>
              <a:pathLst>
                <a:path extrusionOk="0" h="2161" w="29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1F791F"/>
                </a:gs>
                <a:gs pos="100000">
                  <a:srgbClr val="006600">
                    <a:alpha val="0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1" name="Google Shape;101;p28"/>
          <p:cNvSpPr txBox="1"/>
          <p:nvPr>
            <p:ph type="title"/>
          </p:nvPr>
        </p:nvSpPr>
        <p:spPr>
          <a:xfrm>
            <a:off x="457200" y="244475"/>
            <a:ext cx="8385175" cy="1431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/>
        </p:txBody>
      </p:sp>
      <p:sp>
        <p:nvSpPr>
          <p:cNvPr id="102" name="Google Shape;102;p28"/>
          <p:cNvSpPr txBox="1"/>
          <p:nvPr>
            <p:ph idx="1" type="body"/>
          </p:nvPr>
        </p:nvSpPr>
        <p:spPr>
          <a:xfrm>
            <a:off x="838200" y="1905000"/>
            <a:ext cx="8007350" cy="41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3200"/>
              <a:buFont typeface="Noto Sans Symbols"/>
              <a:buChar char="▪"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Noto Sans Symbols"/>
              <a:buChar char="▪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Noto Sans Symbols"/>
              <a:buChar char="▪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3" name="Google Shape;103;p28"/>
          <p:cNvSpPr txBox="1"/>
          <p:nvPr>
            <p:ph idx="10" type="dt"/>
          </p:nvPr>
        </p:nvSpPr>
        <p:spPr>
          <a:xfrm>
            <a:off x="990600" y="6245225"/>
            <a:ext cx="1901825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4" name="Google Shape;104;p28"/>
          <p:cNvSpPr txBox="1"/>
          <p:nvPr>
            <p:ph idx="11" type="ftr"/>
          </p:nvPr>
        </p:nvSpPr>
        <p:spPr>
          <a:xfrm>
            <a:off x="3468687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" name="Google Shape;105;p28"/>
          <p:cNvSpPr txBox="1"/>
          <p:nvPr>
            <p:ph idx="12" type="sldNum"/>
          </p:nvPr>
        </p:nvSpPr>
        <p:spPr>
          <a:xfrm>
            <a:off x="6937375" y="6245225"/>
            <a:ext cx="1901825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2.png"/><Relationship Id="rId5" Type="http://schemas.openxmlformats.org/officeDocument/2006/relationships/image" Target="../media/image5.jpg"/><Relationship Id="rId6" Type="http://schemas.openxmlformats.org/officeDocument/2006/relationships/image" Target="../media/image16.png"/><Relationship Id="rId7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31.png"/><Relationship Id="rId5" Type="http://schemas.openxmlformats.org/officeDocument/2006/relationships/image" Target="../media/image26.png"/><Relationship Id="rId6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g"/><Relationship Id="rId4" Type="http://schemas.openxmlformats.org/officeDocument/2006/relationships/image" Target="../media/image13.jpg"/><Relationship Id="rId5" Type="http://schemas.openxmlformats.org/officeDocument/2006/relationships/image" Target="../media/image9.jpg"/><Relationship Id="rId6" Type="http://schemas.openxmlformats.org/officeDocument/2006/relationships/image" Target="../media/image14.png"/><Relationship Id="rId7" Type="http://schemas.openxmlformats.org/officeDocument/2006/relationships/image" Target="../media/image1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17.png"/><Relationship Id="rId5" Type="http://schemas.openxmlformats.org/officeDocument/2006/relationships/image" Target="../media/image1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5.jpg"/><Relationship Id="rId4" Type="http://schemas.openxmlformats.org/officeDocument/2006/relationships/image" Target="../media/image33.png"/><Relationship Id="rId5" Type="http://schemas.openxmlformats.org/officeDocument/2006/relationships/image" Target="../media/image23.png"/><Relationship Id="rId6" Type="http://schemas.openxmlformats.org/officeDocument/2006/relationships/image" Target="../media/image3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4.jpg"/><Relationship Id="rId4" Type="http://schemas.openxmlformats.org/officeDocument/2006/relationships/image" Target="../media/image28.png"/><Relationship Id="rId5" Type="http://schemas.openxmlformats.org/officeDocument/2006/relationships/image" Target="../media/image19.png"/><Relationship Id="rId6" Type="http://schemas.openxmlformats.org/officeDocument/2006/relationships/image" Target="../media/image20.jpg"/><Relationship Id="rId7" Type="http://schemas.openxmlformats.org/officeDocument/2006/relationships/image" Target="../media/image4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9.png"/><Relationship Id="rId4" Type="http://schemas.openxmlformats.org/officeDocument/2006/relationships/image" Target="../media/image27.png"/><Relationship Id="rId5" Type="http://schemas.openxmlformats.org/officeDocument/2006/relationships/image" Target="../media/image42.png"/><Relationship Id="rId6" Type="http://schemas.openxmlformats.org/officeDocument/2006/relationships/image" Target="../media/image40.png"/><Relationship Id="rId7" Type="http://schemas.openxmlformats.org/officeDocument/2006/relationships/image" Target="../media/image3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4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6" Type="http://schemas.openxmlformats.org/officeDocument/2006/relationships/image" Target="../media/image36.png"/><Relationship Id="rId7" Type="http://schemas.openxmlformats.org/officeDocument/2006/relationships/image" Target="../media/image4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9.png"/><Relationship Id="rId4" Type="http://schemas.openxmlformats.org/officeDocument/2006/relationships/image" Target="../media/image45.png"/><Relationship Id="rId5" Type="http://schemas.openxmlformats.org/officeDocument/2006/relationships/image" Target="../media/image44.png"/><Relationship Id="rId6" Type="http://schemas.openxmlformats.org/officeDocument/2006/relationships/image" Target="../media/image4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6.jpg"/><Relationship Id="rId4" Type="http://schemas.openxmlformats.org/officeDocument/2006/relationships/image" Target="../media/image48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hyperlink" Target="mailto:info@birdmonitors.net" TargetMode="Externa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"/>
          <p:cNvSpPr txBox="1"/>
          <p:nvPr>
            <p:ph type="title"/>
          </p:nvPr>
        </p:nvSpPr>
        <p:spPr>
          <a:xfrm>
            <a:off x="26987" y="228600"/>
            <a:ext cx="9040812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 Black"/>
              <a:buNone/>
            </a:pPr>
            <a:r>
              <a:rPr b="1" i="0" lang="en-US" sz="2800" u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Bird Friendly Chicago</a:t>
            </a:r>
            <a:br>
              <a:rPr b="1" i="0" lang="en-US" sz="2800" u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b="1" i="0" lang="en-US" sz="2800" u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advocating for bird-friendly building design in Chicago</a:t>
            </a:r>
            <a:br>
              <a:rPr b="0" i="0" lang="en-US" sz="4000" u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endParaRPr/>
          </a:p>
        </p:txBody>
      </p:sp>
      <p:sp>
        <p:nvSpPr>
          <p:cNvPr id="117" name="Google Shape;117;p1"/>
          <p:cNvSpPr txBox="1"/>
          <p:nvPr>
            <p:ph idx="1" type="body"/>
          </p:nvPr>
        </p:nvSpPr>
        <p:spPr>
          <a:xfrm>
            <a:off x="87312" y="4724400"/>
            <a:ext cx="8969375" cy="228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1" i="0" lang="en-US" sz="16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Annette Prince, Director Chicago Bird Collision Monitors; Chair, Bird Friendly Chicago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1" i="0" sz="16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1" i="0" sz="16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</a:pPr>
            <a:r>
              <a:rPr b="1" i="0" lang="en-US" sz="16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Chicago Bird Alliance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</a:pPr>
            <a:r>
              <a:rPr b="1" i="0" lang="en-US" sz="16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Chicago Bird Collision Monitors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</a:pPr>
            <a:r>
              <a:rPr b="1" i="0" lang="en-US" sz="16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Chicago Ornithological Society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</a:pPr>
            <a:r>
              <a:rPr b="1" i="0" lang="en-US" sz="16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Feminist Bird Club </a:t>
            </a:r>
            <a:endParaRPr b="1" i="0" sz="16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32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1" i="0" sz="16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" name="Google Shape;11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6400" y="1577975"/>
            <a:ext cx="5027612" cy="281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48600" y="5562600"/>
            <a:ext cx="1219200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78375" y="5562600"/>
            <a:ext cx="1546225" cy="124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352800" y="5559425"/>
            <a:ext cx="1273175" cy="1274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77000" y="5562600"/>
            <a:ext cx="1219200" cy="121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53000" y="3862387"/>
            <a:ext cx="3581400" cy="3011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2590800"/>
            <a:ext cx="3236912" cy="417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155950" y="-41275"/>
            <a:ext cx="5988050" cy="3770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28600" y="228600"/>
            <a:ext cx="4213225" cy="10906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25775" y="217487"/>
            <a:ext cx="3657600" cy="487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3"/>
          <p:cNvPicPr preferRelativeResize="0"/>
          <p:nvPr/>
        </p:nvPicPr>
        <p:blipFill rotWithShape="1">
          <a:blip r:embed="rId4">
            <a:alphaModFix/>
          </a:blip>
          <a:srcRect b="0" l="8483" r="0" t="0"/>
          <a:stretch/>
        </p:blipFill>
        <p:spPr>
          <a:xfrm>
            <a:off x="-1" y="914400"/>
            <a:ext cx="2859100" cy="270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50062" y="76200"/>
            <a:ext cx="2228850" cy="297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2400" y="4267200"/>
            <a:ext cx="304800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389687" y="3363912"/>
            <a:ext cx="2689225" cy="34591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57400" y="2105025"/>
            <a:ext cx="7010400" cy="467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1447800"/>
            <a:ext cx="2486025" cy="20256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4"/>
          <p:cNvSpPr txBox="1"/>
          <p:nvPr>
            <p:ph type="title"/>
          </p:nvPr>
        </p:nvSpPr>
        <p:spPr>
          <a:xfrm>
            <a:off x="838200" y="66675"/>
            <a:ext cx="7927975" cy="1431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 Black"/>
              <a:buNone/>
            </a:pPr>
            <a:r>
              <a:rPr b="1" i="0" lang="en-US" sz="2400" u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Estimated totals of dead and injured birds found within downtown &amp; surrounding areas over the past 10 years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6"/>
          <p:cNvSpPr txBox="1"/>
          <p:nvPr>
            <p:ph type="title"/>
          </p:nvPr>
        </p:nvSpPr>
        <p:spPr>
          <a:xfrm>
            <a:off x="4495800" y="-26987"/>
            <a:ext cx="5181600" cy="12033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 Black"/>
              <a:buNone/>
            </a:pPr>
            <a:r>
              <a:rPr b="1" i="0" lang="en-US" sz="40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October 5, 2023</a:t>
            </a:r>
            <a:endParaRPr/>
          </a:p>
        </p:txBody>
      </p:sp>
      <p:pic>
        <p:nvPicPr>
          <p:cNvPr id="157" name="Google Shape;15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08462" y="1371600"/>
            <a:ext cx="4405312" cy="2928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76200" y="76200"/>
            <a:ext cx="4284662" cy="2814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925" y="4495800"/>
            <a:ext cx="8120062" cy="249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88075" y="3500437"/>
            <a:ext cx="2855912" cy="3332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19400" y="101600"/>
            <a:ext cx="3359150" cy="372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44875" y="4648200"/>
            <a:ext cx="2462212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-36512" y="3013075"/>
            <a:ext cx="2932112" cy="3830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00200" y="65087"/>
            <a:ext cx="6096000" cy="672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2287587"/>
            <a:ext cx="3257550" cy="434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38600" y="381000"/>
            <a:ext cx="3219450" cy="214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9600" y="79375"/>
            <a:ext cx="3352800" cy="2135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43700" y="1646237"/>
            <a:ext cx="2389187" cy="381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886200" y="4191000"/>
            <a:ext cx="3219450" cy="2587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27625" y="914400"/>
            <a:ext cx="3976687" cy="2646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512" y="76200"/>
            <a:ext cx="3900487" cy="292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078162" y="228600"/>
            <a:ext cx="2190750" cy="2189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04800" y="2879725"/>
            <a:ext cx="3121025" cy="3871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68762" y="3733800"/>
            <a:ext cx="4948237" cy="3017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1000" y="228600"/>
            <a:ext cx="2562225" cy="178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200" y="3905250"/>
            <a:ext cx="3171825" cy="2220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733800" y="201612"/>
            <a:ext cx="3048000" cy="205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89650" y="3306762"/>
            <a:ext cx="2901950" cy="2073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352800" y="4800600"/>
            <a:ext cx="2668587" cy="2001837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12"/>
          <p:cNvSpPr txBox="1"/>
          <p:nvPr>
            <p:ph type="title"/>
          </p:nvPr>
        </p:nvSpPr>
        <p:spPr>
          <a:xfrm>
            <a:off x="152400" y="2508250"/>
            <a:ext cx="8385175" cy="1431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 Black"/>
              <a:buNone/>
            </a:pPr>
            <a:r>
              <a:rPr b="1" i="0" lang="en-US" sz="12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Total economic output from birding activities in 2022 was estimated at $279 billion.</a:t>
            </a:r>
            <a:br>
              <a:rPr b="1" i="0" lang="en-US" sz="12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b="1" i="0" lang="en-US" sz="12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According to the USFW Service, birders spent $107.6 billion on bird-related activities.</a:t>
            </a:r>
            <a:br>
              <a:rPr b="1" i="0" lang="en-US" sz="12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b="1" i="0" lang="en-US" sz="12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These expenditures contributed to the economy through jobs, labor income and tax revenue.</a:t>
            </a:r>
            <a:br>
              <a:rPr b="1" i="0" lang="en-US" sz="12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b="1" i="0" lang="en-US" sz="12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Birding supported 1.4 million jobs and generated $90.2 billion in labor income.</a:t>
            </a:r>
            <a:br>
              <a:rPr b="1" i="0" lang="en-US" sz="12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br>
              <a:rPr b="1" i="0" lang="en-US" sz="12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r>
              <a:rPr b="1" i="0" lang="en-US" sz="1200" u="none">
                <a:solidFill>
                  <a:schemeClr val="lt2"/>
                </a:solidFill>
                <a:latin typeface="Arial Black"/>
                <a:ea typeface="Arial Black"/>
                <a:cs typeface="Arial Black"/>
                <a:sym typeface="Arial Black"/>
              </a:rPr>
              <a:t>Bird-friendly design practices created businesses, jobs and development.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" y="61912"/>
            <a:ext cx="3595687" cy="3595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43400" y="61912"/>
            <a:ext cx="4540250" cy="37830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00600" y="4724400"/>
            <a:ext cx="4251325" cy="2033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61950" y="4114800"/>
            <a:ext cx="4176712" cy="2346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" y="76200"/>
            <a:ext cx="5802312" cy="3871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05350" y="3048000"/>
            <a:ext cx="4362450" cy="373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5"/>
          <p:cNvSpPr txBox="1"/>
          <p:nvPr>
            <p:ph idx="1" type="body"/>
          </p:nvPr>
        </p:nvSpPr>
        <p:spPr>
          <a:xfrm>
            <a:off x="76200" y="3810000"/>
            <a:ext cx="8964612" cy="220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i="0" lang="en-US" sz="2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Annette Prince, 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rPr b="1" i="0" lang="en-US" sz="2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Director Chicago Bird Collision Monitors; Chair, Bird Friendly Chicago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rPr b="1" i="0" lang="en-US" sz="2000" u="sng">
                <a:solidFill>
                  <a:srgbClr val="00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info@birdmonitors.net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rPr b="1" i="0" lang="en-US" sz="2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773 988 1867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1" i="0" sz="16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32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1" i="0" sz="16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7" name="Google Shape;227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87525" y="457200"/>
            <a:ext cx="5568950" cy="312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Glass Layers">
  <a:themeElements>
    <a:clrScheme name="Glass Layers 4">
      <a:dk1>
        <a:srgbClr val="006600"/>
      </a:dk1>
      <a:lt1>
        <a:srgbClr val="FFFFFF"/>
      </a:lt1>
      <a:dk2>
        <a:srgbClr val="008000"/>
      </a:dk2>
      <a:lt2>
        <a:srgbClr val="FFFFB7"/>
      </a:lt2>
      <a:accent1>
        <a:srgbClr val="99CC00"/>
      </a:accent1>
      <a:accent2>
        <a:srgbClr val="00CC00"/>
      </a:accent2>
      <a:accent3>
        <a:srgbClr val="AAC0AA"/>
      </a:accent3>
      <a:accent4>
        <a:srgbClr val="DADADA"/>
      </a:accent4>
      <a:accent5>
        <a:srgbClr val="CAE2AA"/>
      </a:accent5>
      <a:accent6>
        <a:srgbClr val="00B900"/>
      </a:accent6>
      <a:hlink>
        <a:srgbClr val="99FF66"/>
      </a:hlink>
      <a:folHlink>
        <a:srgbClr val="FFFF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Glass Layers">
  <a:themeElements>
    <a:clrScheme name="Glass Layers 4">
      <a:dk1>
        <a:srgbClr val="006600"/>
      </a:dk1>
      <a:lt1>
        <a:srgbClr val="FFFFFF"/>
      </a:lt1>
      <a:dk2>
        <a:srgbClr val="008000"/>
      </a:dk2>
      <a:lt2>
        <a:srgbClr val="FFFFB7"/>
      </a:lt2>
      <a:accent1>
        <a:srgbClr val="99CC00"/>
      </a:accent1>
      <a:accent2>
        <a:srgbClr val="00CC00"/>
      </a:accent2>
      <a:accent3>
        <a:srgbClr val="AAC0AA"/>
      </a:accent3>
      <a:accent4>
        <a:srgbClr val="DADADA"/>
      </a:accent4>
      <a:accent5>
        <a:srgbClr val="CAE2AA"/>
      </a:accent5>
      <a:accent6>
        <a:srgbClr val="00B900"/>
      </a:accent6>
      <a:hlink>
        <a:srgbClr val="99FF66"/>
      </a:hlink>
      <a:folHlink>
        <a:srgbClr val="FFFF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2006-03-06T02:22:20Z</dcterms:created>
  <dc:creator>Annette Prince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